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handoutMasterIdLst>
    <p:handoutMasterId r:id="rId28"/>
  </p:handoutMasterIdLst>
  <p:sldIdLst>
    <p:sldId id="256" r:id="rId2"/>
    <p:sldId id="267" r:id="rId3"/>
    <p:sldId id="259" r:id="rId4"/>
    <p:sldId id="296" r:id="rId5"/>
    <p:sldId id="261" r:id="rId6"/>
    <p:sldId id="278" r:id="rId7"/>
    <p:sldId id="279" r:id="rId8"/>
    <p:sldId id="280" r:id="rId9"/>
    <p:sldId id="297" r:id="rId10"/>
    <p:sldId id="298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264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1210" y="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-3168" y="-8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B3E822-6DB4-4841-AB30-A93C6AC4782D}" type="datetimeFigureOut">
              <a:rPr lang="ru-RU" smtClean="0"/>
              <a:t>27.04.2024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19EC3-2288-450A-93E1-2A5B94EE9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9065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CA5CD-2EBC-43BE-AC15-2B4D21B5B403}" type="datetimeFigureOut">
              <a:rPr lang="ru-RU" smtClean="0"/>
              <a:t>27.04.2024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E0B0-65A6-4CC7-9240-4EF5CB9199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CA5CD-2EBC-43BE-AC15-2B4D21B5B403}" type="datetimeFigureOut">
              <a:rPr lang="ru-RU" smtClean="0"/>
              <a:t>27.04.2024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E0B0-65A6-4CC7-9240-4EF5CB91997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CA5CD-2EBC-43BE-AC15-2B4D21B5B403}" type="datetimeFigureOut">
              <a:rPr lang="ru-RU" smtClean="0"/>
              <a:t>27.04.2024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E0B0-65A6-4CC7-9240-4EF5CB9199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CA5CD-2EBC-43BE-AC15-2B4D21B5B403}" type="datetimeFigureOut">
              <a:rPr lang="ru-RU" smtClean="0"/>
              <a:t>27.04.2024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E0B0-65A6-4CC7-9240-4EF5CB91997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CA5CD-2EBC-43BE-AC15-2B4D21B5B403}" type="datetimeFigureOut">
              <a:rPr lang="ru-RU" smtClean="0"/>
              <a:t>27.04.2024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E0B0-65A6-4CC7-9240-4EF5CB9199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CA5CD-2EBC-43BE-AC15-2B4D21B5B403}" type="datetimeFigureOut">
              <a:rPr lang="ru-RU" smtClean="0"/>
              <a:t>27.04.2024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E0B0-65A6-4CC7-9240-4EF5CB9199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CA5CD-2EBC-43BE-AC15-2B4D21B5B403}" type="datetimeFigureOut">
              <a:rPr lang="ru-RU" smtClean="0"/>
              <a:t>27.04.2024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E0B0-65A6-4CC7-9240-4EF5CB9199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CA5CD-2EBC-43BE-AC15-2B4D21B5B403}" type="datetimeFigureOut">
              <a:rPr lang="ru-RU" smtClean="0"/>
              <a:t>27.04.2024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E0B0-65A6-4CC7-9240-4EF5CB919977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CA5CD-2EBC-43BE-AC15-2B4D21B5B403}" type="datetimeFigureOut">
              <a:rPr lang="ru-RU" smtClean="0"/>
              <a:t>27.04.2024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E0B0-65A6-4CC7-9240-4EF5CB91997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CA5CD-2EBC-43BE-AC15-2B4D21B5B403}" type="datetimeFigureOut">
              <a:rPr lang="ru-RU" smtClean="0"/>
              <a:t>27.04.2024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E0B0-65A6-4CC7-9240-4EF5CB9199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CA5CD-2EBC-43BE-AC15-2B4D21B5B403}" type="datetimeFigureOut">
              <a:rPr lang="ru-RU" smtClean="0"/>
              <a:t>27.04.2024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DE0B0-65A6-4CC7-9240-4EF5CB919977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C09CA5CD-2EBC-43BE-AC15-2B4D21B5B403}" type="datetimeFigureOut">
              <a:rPr lang="ru-RU" smtClean="0"/>
              <a:t>27.04.2024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1ADE0B0-65A6-4CC7-9240-4EF5CB91997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660520" y="332656"/>
            <a:ext cx="7655896" cy="57606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400" b="1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Усольский муниципальный район Иркутской области</a:t>
            </a:r>
            <a:endParaRPr lang="ru-RU" sz="2400" b="1" dirty="0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626307" y="1412776"/>
            <a:ext cx="7786156" cy="151216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Муниципальный фотоконкурс </a:t>
            </a:r>
            <a:br>
              <a:rPr lang="ru-RU" sz="3600" b="1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«Охрана труда в объективе – 2024»</a:t>
            </a:r>
            <a:endParaRPr lang="ru-RU" sz="3600" b="1" dirty="0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Z:\УЭРиП\Черемных Е.В\7. Конкурсы и выставки\2024г\Конкурс_фото\5229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996952"/>
            <a:ext cx="3891312" cy="288032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09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052736"/>
            <a:ext cx="8064896" cy="1224136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В мероприятии приняли участие 13 учреждений и предприятий района и представили</a:t>
            </a:r>
            <a:br>
              <a:rPr lang="ru-RU" sz="2800" b="1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рассмотрение комиссии 24 фотоработы</a:t>
            </a:r>
            <a:endParaRPr lang="ru-RU" sz="2800" b="1" dirty="0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772816"/>
            <a:ext cx="8424936" cy="3312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>
              <a:spcAft>
                <a:spcPts val="0"/>
              </a:spcAft>
            </a:pP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2492896"/>
            <a:ext cx="8424936" cy="4003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Конкурс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проводится в </a:t>
            </a:r>
            <a:r>
              <a:rPr lang="ru-RU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целях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привлечения внимания к важности решения вопросов обеспечения здоровых и безопасных условий труда, совершенствования работы в сфере охраны труда, предупреждения производственного травматизма и профессиональных заболеваний в организациях, у работодателей – физических лиц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78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05849" y="544583"/>
            <a:ext cx="8352928" cy="5616624"/>
          </a:xfrm>
        </p:spPr>
        <p:txBody>
          <a:bodyPr>
            <a:normAutofit/>
          </a:bodyPr>
          <a:lstStyle/>
          <a:p>
            <a:pPr algn="just">
              <a:spcAft>
                <a:spcPts val="0"/>
              </a:spcAft>
            </a:pPr>
            <a:endParaRPr lang="ru-RU" b="1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800" b="1" dirty="0">
                <a:latin typeface="Times New Roman"/>
                <a:ea typeface="Times New Roman"/>
              </a:rPr>
              <a:t>	</a:t>
            </a:r>
            <a:endParaRPr lang="ru-RU" sz="1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96313" y="54868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R="179705" algn="ctr">
              <a:spcAft>
                <a:spcPts val="0"/>
              </a:spcAft>
            </a:pP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Усольский филиал АО «Труд»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1124744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>
              <a:spcAft>
                <a:spcPts val="0"/>
              </a:spcAft>
            </a:pP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«Трудовые будни работников Усольского филиала АО «Труд» по завершению проекта по строительству автомобильной дороги в обход г. Усолье –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Сибирское»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436096" y="2852936"/>
            <a:ext cx="334918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0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Разгрузочные </a:t>
            </a:r>
            <a:r>
              <a:rPr lang="ru-RU" sz="20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работы стропальщиками мостового подразделения железобетонных блоков подпорной стенки с последующим монтажом на </a:t>
            </a:r>
            <a:r>
              <a:rPr lang="ru-RU" sz="20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путепроводе.</a:t>
            </a:r>
            <a:endParaRPr lang="ru-RU" sz="2000" b="1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</a:endParaRPr>
          </a:p>
        </p:txBody>
      </p:sp>
      <p:pic>
        <p:nvPicPr>
          <p:cNvPr id="1026" name="Picture 2" descr="\\172.25.1.22\документы\УЭРиП\Черемных Е.В\7. Конкурсы и выставки\2024г\Конкурс_фото\Заявки\АО ТРУД\IMG_47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88840"/>
            <a:ext cx="5288480" cy="40872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86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05849" y="544583"/>
            <a:ext cx="8352928" cy="5616624"/>
          </a:xfrm>
        </p:spPr>
        <p:txBody>
          <a:bodyPr>
            <a:normAutofit/>
          </a:bodyPr>
          <a:lstStyle/>
          <a:p>
            <a:pPr algn="just">
              <a:spcAft>
                <a:spcPts val="0"/>
              </a:spcAft>
            </a:pPr>
            <a:endParaRPr lang="ru-RU" b="1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</a:rPr>
              <a:t>	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96313" y="54868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R="179705" algn="ctr"/>
            <a:r>
              <a:rPr lang="ru-RU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Усольский филиал АО «Труд»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436096" y="2852936"/>
            <a:ext cx="334918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0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Выполнение </a:t>
            </a:r>
            <a:r>
              <a:rPr lang="ru-RU" sz="20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работ по заполнению полимерной мастикой Брит сжатия и расширения в нижнем слое основания дорожной одежды из песчано – гравийной смеси укрепленной цементом дорожными рабочими. </a:t>
            </a:r>
          </a:p>
        </p:txBody>
      </p:sp>
      <p:pic>
        <p:nvPicPr>
          <p:cNvPr id="2050" name="Picture 2" descr="\\172.25.1.22\документы\УЭРиП\Черемных Е.В\7. Конкурсы и выставки\2024г\Конкурс_фото\Заявки\АО ТРУД\IMG_47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5097850" cy="40324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447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476672"/>
            <a:ext cx="8424935" cy="5976664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Times New Roman"/>
                <a:ea typeface="Times New Roman"/>
              </a:rPr>
              <a:t>	</a:t>
            </a:r>
            <a:endParaRPr lang="ru-RU" sz="2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02913" y="573182"/>
            <a:ext cx="65527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>
              <a:spcAft>
                <a:spcPts val="0"/>
              </a:spcAft>
            </a:pP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СХПК «Усольский свинокомплекс»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Z:\УЭРиП\Черемных Е.В\7. Конкурсы и выставки\2024г\Конкурс_фото\Заявки\СХПК Усольский свинокомплекс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26481"/>
            <a:ext cx="3993713" cy="53708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435716" y="2636912"/>
            <a:ext cx="442930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>
              <a:spcAft>
                <a:spcPts val="0"/>
              </a:spcAft>
            </a:pP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«Труд любой у нас в почете, в спецодежде на работе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»</a:t>
            </a:r>
          </a:p>
          <a:p>
            <a:pPr marR="179705" algn="ctr">
              <a:spcAft>
                <a:spcPts val="0"/>
              </a:spcAft>
            </a:pP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  <a:p>
            <a:pPr marR="179705" algn="ctr">
              <a:spcAft>
                <a:spcPts val="0"/>
              </a:spcAft>
            </a:pPr>
            <a:endParaRPr lang="ru-RU" sz="2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  <a:p>
            <a:pPr marR="179705" algn="ctr">
              <a:spcAft>
                <a:spcPts val="0"/>
              </a:spcAft>
            </a:pP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Оператор колбасного цеха – обвалка свиных полутуш.</a:t>
            </a:r>
            <a:endParaRPr lang="ru-RU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2632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476672"/>
            <a:ext cx="8424935" cy="5976664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Times New Roman"/>
                <a:ea typeface="Times New Roman"/>
              </a:rPr>
              <a:t>	</a:t>
            </a:r>
            <a:endParaRPr lang="ru-RU" sz="2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02913" y="573182"/>
            <a:ext cx="65527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СХПК «Усольский свинокомплекс»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05653" y="2420888"/>
            <a:ext cx="442930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«Труд любой у нас в почете, в спецодежде на работе</a:t>
            </a:r>
            <a:r>
              <a:rPr lang="ru-RU" sz="24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»</a:t>
            </a:r>
          </a:p>
          <a:p>
            <a:pPr marR="179705" algn="ctr"/>
            <a:endParaRPr lang="ru-RU" sz="2400" b="1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  <a:p>
            <a:pPr marR="179705" algn="ctr"/>
            <a:endParaRPr lang="ru-RU" sz="2400" b="1" i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  <a:p>
            <a:pPr marR="179705" algn="ctr"/>
            <a:r>
              <a:rPr lang="ru-RU" sz="24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Оператор колбасного цеха – формовка колбасных изделий.</a:t>
            </a:r>
            <a:endParaRPr lang="ru-RU" sz="2400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9" name="Picture 3" descr="Z:\УЭРиП\Черемных Е.В\7. Конкурсы и выставки\2024г\Конкурс_фото\Заявки\СХПК Усольский свинокомплекс\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34846"/>
            <a:ext cx="3744416" cy="52894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637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196752"/>
            <a:ext cx="8496943" cy="5256584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Times New Roman"/>
                <a:ea typeface="Times New Roman"/>
              </a:rPr>
              <a:t>	</a:t>
            </a:r>
            <a:endParaRPr lang="ru-RU" sz="2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548680"/>
            <a:ext cx="65527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СХАО «Белореченское»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36096" y="2420888"/>
            <a:ext cx="35283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«Золотые руки предприятия»</a:t>
            </a:r>
          </a:p>
          <a:p>
            <a:pPr marR="179705" algn="ctr"/>
            <a:endParaRPr lang="ru-RU" sz="2400" b="1" i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  <a:p>
            <a:pPr marR="179705" algn="ctr"/>
            <a:r>
              <a:rPr lang="ru-RU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Станочник широкого профиля производственно – технического цеха выполняет обработку поверхности пунсона для гибки высевающих патрубков посевного комплекса «</a:t>
            </a:r>
            <a:r>
              <a:rPr lang="en-US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John Deer</a:t>
            </a:r>
            <a:r>
              <a:rPr lang="ru-RU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 1830»</a:t>
            </a:r>
            <a:endParaRPr lang="ru-RU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Z:\УЭРиП\Черемных Е.В\7. Конкурсы и выставки\2024г\Конкурс_фото\Заявки\СХАО Белореченское\к заявке №1 фото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37" y="1628800"/>
            <a:ext cx="5076565" cy="33843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4817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196752"/>
            <a:ext cx="8496943" cy="5256584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Times New Roman"/>
                <a:ea typeface="Times New Roman"/>
              </a:rPr>
              <a:t>	</a:t>
            </a:r>
            <a:endParaRPr lang="ru-RU" sz="2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548680"/>
            <a:ext cx="65527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СХАО «Белореченское»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44008" y="2564904"/>
            <a:ext cx="406926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«Я люблю свою работу»</a:t>
            </a:r>
            <a:endParaRPr lang="ru-RU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  <a:p>
            <a:pPr marR="179705" algn="ctr"/>
            <a:endParaRPr lang="ru-RU" sz="24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  <a:p>
            <a:pPr marR="179705" algn="ctr"/>
            <a:r>
              <a:rPr lang="ru-RU" sz="24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Оператор птицефабрик и механизированных ферм – ответственный работник, от которого требуется кормление, выбраковка. В цехе 57 000 кур – несушек «кросса Декабл белый».</a:t>
            </a:r>
            <a:endParaRPr lang="ru-RU" sz="2400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 descr="Z:\УЭРиП\Черемных Е.В\7. Конкурсы и выставки\2024г\Конкурс_фото\Заявки\СХАО Белореченское\к заявке №2 фото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21" y="1196752"/>
            <a:ext cx="3759882" cy="50131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0748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61999" y="422311"/>
            <a:ext cx="8424935" cy="5976664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Times New Roman"/>
                <a:ea typeface="Times New Roman"/>
              </a:rPr>
              <a:t>	</a:t>
            </a:r>
            <a:endParaRPr lang="ru-RU" sz="2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94698" y="692696"/>
            <a:ext cx="51125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Вагоноремонтное предприятие </a:t>
            </a:r>
            <a:r>
              <a:rPr lang="ru-RU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«Новотранс»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7732" y="2204864"/>
            <a:ext cx="579876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«Трудимся с улыбкой, потому что мы в безопасности»: </a:t>
            </a:r>
            <a:endParaRPr lang="ru-RU" sz="2400" b="1" i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</a:endParaRPr>
          </a:p>
          <a:p>
            <a:pPr marR="179705" algn="ctr"/>
            <a:r>
              <a:rPr lang="ru-RU" sz="24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Чтоб </a:t>
            </a:r>
            <a:r>
              <a:rPr lang="ru-RU" sz="2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безопасным был той труд. Ответственность нужна. Тебя здоровым дома ждут и дети и жена!</a:t>
            </a:r>
            <a:endParaRPr lang="ru-RU" sz="2400" b="1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  <a:p>
            <a:pPr marR="179705" algn="ctr"/>
            <a:endParaRPr lang="ru-RU" sz="2400" b="1" i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  <a:p>
            <a:pPr marR="179705" algn="ctr"/>
            <a:r>
              <a:rPr lang="ru-RU" sz="24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Электрогазосварщик 6 разряда заготовительного участка вагоносборочного цеха, выполняет работы по наплавке пятника грузового вагона. </a:t>
            </a:r>
            <a:endParaRPr lang="ru-RU" sz="2400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\\172.25.1.22\документы\УЭРиП\Черемных Е.В\7. Конкурсы и выставки\2024г\Конкурс_фото\Заявки\ВРП Новотранс\IMG_20240418_0848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2770188" cy="61559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175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61999" y="422311"/>
            <a:ext cx="8424935" cy="5976664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Times New Roman"/>
                <a:ea typeface="Times New Roman"/>
              </a:rPr>
              <a:t>	</a:t>
            </a:r>
            <a:endParaRPr lang="ru-RU" sz="2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94698" y="692696"/>
            <a:ext cx="51125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Вагоноремонтное предприятие </a:t>
            </a:r>
            <a:r>
              <a:rPr lang="ru-RU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«Новотранс»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\\172.25.1.22\документы\УЭРиП\Черемных Е.В\7. Конкурсы и выставки\2024г\Конкурс_фото\Заявки\ВРП Новотранс\IMG_20240418_0849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70" y="226368"/>
            <a:ext cx="2813657" cy="62525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927" y="2237786"/>
            <a:ext cx="5762107" cy="4261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6386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196752"/>
            <a:ext cx="8496943" cy="5256584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Times New Roman"/>
                <a:ea typeface="Times New Roman"/>
              </a:rPr>
              <a:t>	</a:t>
            </a:r>
            <a:endParaRPr lang="ru-RU" sz="2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548680"/>
            <a:ext cx="65527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ОГБУ «</a:t>
            </a:r>
            <a:r>
              <a:rPr lang="ru-RU" sz="2400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Усольская</a:t>
            </a:r>
            <a:r>
              <a:rPr lang="ru-RU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станция по борьбе с болезнями животных»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27984" y="2420888"/>
            <a:ext cx="428528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«Твоя безопасность – в твоих руках»</a:t>
            </a:r>
            <a:endParaRPr lang="ru-RU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  <a:p>
            <a:pPr marR="179705" algn="ctr"/>
            <a:endParaRPr lang="ru-RU" sz="24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  <a:p>
            <a:pPr marR="179705" algn="ctr"/>
            <a:r>
              <a:rPr lang="ru-RU" sz="24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Ветеринарный врач испытательной лаборатории – исследование биологического материала.</a:t>
            </a:r>
            <a:endParaRPr lang="ru-RU" sz="2400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 descr="Z:\УЭРиП\Черемных Е.В\7. Конкурсы и выставки\2024г\Конкурс_фото\Заявки\СББЖ\Фото № 1- «Исследование биологического материала»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84784"/>
            <a:ext cx="2808312" cy="49265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7380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196752"/>
            <a:ext cx="8496943" cy="5256584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Times New Roman"/>
                <a:ea typeface="Times New Roman"/>
              </a:rPr>
              <a:t>	</a:t>
            </a:r>
            <a:endParaRPr lang="ru-RU" sz="2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548680"/>
            <a:ext cx="65527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ОГБУ «</a:t>
            </a:r>
            <a:r>
              <a:rPr lang="ru-RU" sz="2400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Усольская</a:t>
            </a:r>
            <a:r>
              <a:rPr lang="ru-RU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станция по борьбе с болезнями животных»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88024" y="2564904"/>
            <a:ext cx="406926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«Твоя безопасность – в твоих руках»</a:t>
            </a:r>
            <a:endParaRPr lang="ru-RU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  <a:p>
            <a:pPr marR="179705" algn="ctr"/>
            <a:endParaRPr lang="ru-RU" sz="24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  <a:p>
            <a:pPr marR="179705" algn="ctr"/>
            <a:r>
              <a:rPr lang="ru-RU" sz="24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Санитар ветеринарный – дезинфекция эпизоотического очага</a:t>
            </a:r>
            <a:endParaRPr lang="ru-RU" sz="2400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 descr="Z:\УЭРиП\Черемных Е.В\7. Конкурсы и выставки\2024г\Конкурс_фото\Заявки\СББЖ\Фото № 2 «Дезинфекция эпизоотического очага»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09839"/>
            <a:ext cx="3818874" cy="50918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8666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196752"/>
            <a:ext cx="8496943" cy="5256584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Times New Roman"/>
                <a:ea typeface="Times New Roman"/>
              </a:rPr>
              <a:t>	</a:t>
            </a:r>
            <a:endParaRPr lang="ru-RU" sz="2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548680"/>
            <a:ext cx="65527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Администрация Среднинского городского поселения 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13658" y="2636912"/>
            <a:ext cx="40692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«Образ технического работника»</a:t>
            </a:r>
            <a:endParaRPr lang="ru-RU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  <a:p>
            <a:pPr marR="179705" algn="ctr"/>
            <a:endParaRPr lang="ru-RU" sz="24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</p:txBody>
      </p:sp>
      <p:pic>
        <p:nvPicPr>
          <p:cNvPr id="9218" name="Picture 2" descr="Z:\УЭРиП\Черемных Е.В\7. Конкурсы и выставки\2024г\Конкурс_фото\Заявки\Среднинское МО\Автор Сопленкова О.А. Образ технического работник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4426646" cy="48574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34345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196752"/>
            <a:ext cx="8496943" cy="5256584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Times New Roman"/>
                <a:ea typeface="Times New Roman"/>
              </a:rPr>
              <a:t>	</a:t>
            </a:r>
            <a:endParaRPr lang="ru-RU" sz="2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548680"/>
            <a:ext cx="65527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МБОУ «Белореченский лицей»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58872" y="2708920"/>
            <a:ext cx="290561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«Безопасная наука</a:t>
            </a:r>
            <a:r>
              <a:rPr lang="ru-RU" sz="24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»</a:t>
            </a:r>
          </a:p>
          <a:p>
            <a:pPr marR="179705" algn="ctr"/>
            <a:endParaRPr lang="ru-RU" sz="2400" b="1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  <a:p>
            <a:pPr marR="179705" algn="ctr"/>
            <a:r>
              <a:rPr lang="ru-RU" sz="24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Учитель – лабораторная работа.</a:t>
            </a:r>
          </a:p>
          <a:p>
            <a:pPr marR="179705" algn="ctr"/>
            <a:endParaRPr lang="ru-RU" sz="24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</p:txBody>
      </p:sp>
      <p:pic>
        <p:nvPicPr>
          <p:cNvPr id="10242" name="Picture 2" descr="Z:\УЭРиП\Черемных Е.В\7. Конкурсы и выставки\2024г\Конкурс_фото\Заявки\Белореченский лицей\Безопасная наука_Автор Волосач Т.Н._Белореченский лице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26" y="1232756"/>
            <a:ext cx="5808646" cy="43564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967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196752"/>
            <a:ext cx="8496943" cy="5256584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Times New Roman"/>
                <a:ea typeface="Times New Roman"/>
              </a:rPr>
              <a:t>	</a:t>
            </a:r>
            <a:endParaRPr lang="ru-RU" sz="2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548680"/>
            <a:ext cx="65527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МБДОУ «Детский сад №7 «Сказка»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09739" y="2708920"/>
            <a:ext cx="38884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«Меры безопасности выполняй, про охрану труда не забывай</a:t>
            </a:r>
            <a:r>
              <a:rPr lang="ru-RU" sz="24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» </a:t>
            </a:r>
          </a:p>
          <a:p>
            <a:pPr marR="179705" algn="ctr"/>
            <a:endParaRPr lang="ru-RU" sz="2400" b="1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  <a:p>
            <a:pPr marR="179705" algn="ctr"/>
            <a:r>
              <a:rPr lang="ru-RU" sz="24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Кастелянша – проводит мелкий ремонт постельного белья, мягкого инвентаря.</a:t>
            </a:r>
            <a:endParaRPr lang="ru-RU" sz="24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</p:txBody>
      </p:sp>
      <p:pic>
        <p:nvPicPr>
          <p:cNvPr id="11266" name="Picture 2" descr="Z:\УЭРиП\Черемных Е.В\7. Конкурсы и выставки\2024г\Конкурс_фото\Заявки\ДС7 Сказка\Кастелянша Романова Н.Л.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23" y="1196752"/>
            <a:ext cx="4052789" cy="54031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1470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196752"/>
            <a:ext cx="8496943" cy="5256584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Times New Roman"/>
                <a:ea typeface="Times New Roman"/>
              </a:rPr>
              <a:t>	</a:t>
            </a:r>
            <a:endParaRPr lang="ru-RU" sz="2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548680"/>
            <a:ext cx="65527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МБДОУ «Детский сад №7 «Сказка»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48191" y="2564904"/>
            <a:ext cx="38884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«Труд любой у нас в почете, в спецодежде на работе</a:t>
            </a:r>
            <a:r>
              <a:rPr lang="ru-RU" sz="24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»</a:t>
            </a:r>
          </a:p>
          <a:p>
            <a:pPr marR="179705" algn="ctr"/>
            <a:endParaRPr lang="ru-RU" sz="2400" b="1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  <a:p>
            <a:pPr marR="179705" algn="ctr"/>
            <a:r>
              <a:rPr lang="ru-RU" sz="24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Дворник – содержание в чистоте территорию детского сада.</a:t>
            </a:r>
            <a:endParaRPr lang="ru-RU" sz="24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</p:txBody>
      </p:sp>
      <p:pic>
        <p:nvPicPr>
          <p:cNvPr id="12290" name="Picture 2" descr="Z:\УЭРиП\Черемных Е.В\7. Конкурсы и выставки\2024г\Конкурс_фото\Заявки\ДС7 Сказка\Дворник Фонарева В.А.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39" y="1196752"/>
            <a:ext cx="4258973" cy="49448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4401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196752"/>
            <a:ext cx="8496943" cy="5256584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Times New Roman"/>
                <a:ea typeface="Times New Roman"/>
              </a:rPr>
              <a:t>	</a:t>
            </a:r>
            <a:endParaRPr lang="ru-RU" sz="2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476672"/>
            <a:ext cx="65527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МБУК «Центральная </a:t>
            </a:r>
            <a:r>
              <a:rPr lang="ru-RU" sz="24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межпоселенческая</a:t>
            </a:r>
            <a:r>
              <a:rPr lang="ru-RU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библиотека Усольского района»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33924" y="2636912"/>
            <a:ext cx="29523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«Санитарный день в библиотеке»</a:t>
            </a:r>
          </a:p>
          <a:p>
            <a:pPr marR="179705" algn="ctr"/>
            <a:endParaRPr lang="ru-RU" sz="2400" b="1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</p:txBody>
      </p:sp>
      <p:pic>
        <p:nvPicPr>
          <p:cNvPr id="13315" name="Picture 3" descr="Z:\УЭРиП\Черемных Е.В\7. Конкурсы и выставки\2024г\Конкурс_фото\Заявки\МБУК УМБ УР\IMG_20240328_1124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5976664" cy="44824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20546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196752"/>
            <a:ext cx="8496943" cy="5256584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Times New Roman"/>
                <a:ea typeface="Times New Roman"/>
              </a:rPr>
              <a:t>	</a:t>
            </a:r>
            <a:endParaRPr lang="ru-RU" sz="2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476672"/>
            <a:ext cx="65527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МБУК «Центральная </a:t>
            </a:r>
            <a:r>
              <a:rPr lang="ru-RU" sz="24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межпоселенческая</a:t>
            </a:r>
            <a:r>
              <a:rPr lang="ru-RU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библиотека Усольского района»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96136" y="2564904"/>
            <a:ext cx="29523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«Санитарный день в библиотеке»</a:t>
            </a:r>
          </a:p>
          <a:p>
            <a:pPr marR="179705" algn="ctr"/>
            <a:endParaRPr lang="ru-RU" sz="2400" b="1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</p:txBody>
      </p:sp>
      <p:pic>
        <p:nvPicPr>
          <p:cNvPr id="14338" name="Picture 2" descr="Z:\УЭРиП\Черемных Е.В\7. Конкурсы и выставки\2024г\Конкурс_фото\Заявки\МБУК УМБ УР\IMG_20240328_112243_edit_1771933742943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23855"/>
            <a:ext cx="4752528" cy="47893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9342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196752"/>
            <a:ext cx="8496943" cy="5256584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Times New Roman"/>
                <a:ea typeface="Times New Roman"/>
              </a:rPr>
              <a:t>	</a:t>
            </a:r>
            <a:endParaRPr lang="ru-RU" sz="2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476672"/>
            <a:ext cx="65527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МБУК «Центральная </a:t>
            </a:r>
            <a:r>
              <a:rPr lang="ru-RU" sz="24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межпоселенческая</a:t>
            </a:r>
            <a:r>
              <a:rPr lang="ru-RU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библиотека Усольского района»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44208" y="2492896"/>
            <a:ext cx="25922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«Санитарный день в библиотеке»</a:t>
            </a:r>
          </a:p>
          <a:p>
            <a:pPr marR="179705" algn="ctr"/>
            <a:endParaRPr lang="ru-RU" sz="2400" b="1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</p:txBody>
      </p:sp>
      <p:pic>
        <p:nvPicPr>
          <p:cNvPr id="15362" name="Picture 2" descr="Z:\УЭРиП\Черемных Е.В\7. Конкурсы и выставки\2024г\Конкурс_фото\Заявки\МБУК УМБ УР\IMG_20240328_1126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16" y="1720634"/>
            <a:ext cx="5861081" cy="43958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21209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196752"/>
            <a:ext cx="8496943" cy="5256584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Times New Roman"/>
                <a:ea typeface="Times New Roman"/>
              </a:rPr>
              <a:t>	</a:t>
            </a:r>
            <a:endParaRPr lang="ru-RU" sz="2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476672"/>
            <a:ext cx="65527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МБОУ «</a:t>
            </a:r>
            <a:r>
              <a:rPr lang="ru-RU" sz="24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Большееланская</a:t>
            </a:r>
            <a:r>
              <a:rPr lang="ru-RU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СОШ»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00192" y="2492896"/>
            <a:ext cx="28438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«Применение </a:t>
            </a:r>
            <a:r>
              <a:rPr lang="ru-RU" sz="2400" b="1" i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СИЗов</a:t>
            </a:r>
            <a:r>
              <a:rPr lang="ru-RU" sz="2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на рабочем месте кочегара котельной»</a:t>
            </a:r>
            <a:endParaRPr lang="ru-RU" sz="2400" b="1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</p:txBody>
      </p:sp>
      <p:pic>
        <p:nvPicPr>
          <p:cNvPr id="16386" name="Picture 2" descr="Z:\УЭРиП\Черемных Е.В\7. Конкурсы и выставки\2024г\Конкурс_фото\Заявки\Большееланская СОШ\кочегар на рабочем месте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6048672" cy="45365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2151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196752"/>
            <a:ext cx="8496943" cy="5256584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Times New Roman"/>
                <a:ea typeface="Times New Roman"/>
              </a:rPr>
              <a:t>	</a:t>
            </a:r>
            <a:endParaRPr lang="ru-RU" sz="2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476672"/>
            <a:ext cx="65527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МБДОУ «Детский сад №10 «Семицветик»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00192" y="2492896"/>
            <a:ext cx="2843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«Скоро дети будут кушать»</a:t>
            </a:r>
            <a:endParaRPr lang="ru-RU" sz="2400" b="1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</p:txBody>
      </p:sp>
      <p:pic>
        <p:nvPicPr>
          <p:cNvPr id="17410" name="Picture 2" descr="Z:\УЭРиП\Черемных Е.В\7. Конкурсы и выставки\2024г\Конкурс_фото\Заявки\ДС 10 Семицветик\Скоро дети будут кушать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24744"/>
            <a:ext cx="5616624" cy="56166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28768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196752"/>
            <a:ext cx="8496943" cy="5256584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Times New Roman"/>
                <a:ea typeface="Times New Roman"/>
              </a:rPr>
              <a:t>	</a:t>
            </a:r>
            <a:endParaRPr lang="ru-RU" sz="2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476672"/>
            <a:ext cx="65527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МБДОУ «Детский сад №10 «Семицветик»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12160" y="2492896"/>
            <a:ext cx="3131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«Мы за чистоту»</a:t>
            </a:r>
            <a:endParaRPr lang="ru-RU" sz="2400" b="1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</p:txBody>
      </p:sp>
      <p:pic>
        <p:nvPicPr>
          <p:cNvPr id="18434" name="Picture 2" descr="Z:\УЭРиП\Черемных Е.В\7. Конкурсы и выставки\2024г\Конкурс_фото\Заявки\ДС 10 Семицветик\Мы за чистоту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5184576" cy="51845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08355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256584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Times New Roman"/>
                <a:ea typeface="Times New Roman"/>
              </a:rPr>
              <a:t>	</a:t>
            </a:r>
            <a:endParaRPr lang="ru-RU" sz="2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05775" y="548680"/>
            <a:ext cx="65527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МБОУ «СОШ №6»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12160" y="2492896"/>
            <a:ext cx="3131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«Скажем ДА охране труда</a:t>
            </a:r>
            <a:r>
              <a:rPr lang="ru-RU" sz="24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!»</a:t>
            </a:r>
          </a:p>
          <a:p>
            <a:pPr marR="179705" algn="ctr"/>
            <a:endParaRPr lang="ru-RU" sz="2400" b="1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  <a:p>
            <a:pPr marR="179705" algn="ctr"/>
            <a:r>
              <a:rPr lang="ru-RU" sz="24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Профессия - повар</a:t>
            </a:r>
            <a:endParaRPr lang="ru-RU" sz="2400" b="1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</p:txBody>
      </p:sp>
      <p:pic>
        <p:nvPicPr>
          <p:cNvPr id="19458" name="Picture 2" descr="Z:\УЭРиП\Черемных Е.В\7. Конкурсы и выставки\2024г\Конкурс_фото\Заявки\СОШ6\автор фото Долгушина О.М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87" y="1412776"/>
            <a:ext cx="5624173" cy="42181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95462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256584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Times New Roman"/>
                <a:ea typeface="Times New Roman"/>
              </a:rPr>
              <a:t>	</a:t>
            </a:r>
            <a:endParaRPr lang="ru-RU" sz="2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05775" y="548680"/>
            <a:ext cx="65527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МБОУ «СОШ №6»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12160" y="2492896"/>
            <a:ext cx="3131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«Скажем ДА охране труда</a:t>
            </a:r>
            <a:r>
              <a:rPr lang="ru-RU" sz="24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!»</a:t>
            </a:r>
          </a:p>
          <a:p>
            <a:pPr marR="179705" algn="ctr"/>
            <a:endParaRPr lang="ru-RU" sz="2400" b="1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  <a:p>
            <a:pPr marR="179705" algn="ctr"/>
            <a:r>
              <a:rPr lang="ru-RU" sz="24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Профессия - повар</a:t>
            </a:r>
            <a:endParaRPr lang="ru-RU" sz="2400" b="1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</p:txBody>
      </p:sp>
      <p:pic>
        <p:nvPicPr>
          <p:cNvPr id="20482" name="Picture 2" descr="Z:\УЭРиП\Черемных Е.В\7. Конкурсы и выставки\2024г\Конкурс_фото\Заявки\СОШ6\автор Долгушина О.М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5792192" cy="43441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27654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256584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Times New Roman"/>
                <a:ea typeface="Times New Roman"/>
              </a:rPr>
              <a:t>	</a:t>
            </a:r>
            <a:endParaRPr lang="ru-RU" sz="2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05774" y="620689"/>
            <a:ext cx="66785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. МБУДО «ДШИ </a:t>
            </a:r>
            <a:r>
              <a:rPr lang="ru-RU" sz="24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п.Белореченский</a:t>
            </a:r>
            <a:r>
              <a:rPr lang="ru-RU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»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76056" y="2492896"/>
            <a:ext cx="4067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ctr"/>
            <a:r>
              <a:rPr lang="ru-RU" sz="2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«Мы за безопасный труд</a:t>
            </a:r>
            <a:r>
              <a:rPr lang="ru-RU" sz="24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!»</a:t>
            </a:r>
          </a:p>
          <a:p>
            <a:pPr marR="179705" algn="ctr"/>
            <a:endParaRPr lang="ru-RU" sz="2400" b="1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  <a:p>
            <a:pPr marR="179705" algn="ctr"/>
            <a:r>
              <a:rPr lang="ru-RU" sz="24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Слесарь - сантехник</a:t>
            </a:r>
            <a:endParaRPr lang="ru-RU" sz="2400" b="1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</p:txBody>
      </p:sp>
      <p:pic>
        <p:nvPicPr>
          <p:cNvPr id="21506" name="Picture 2" descr="Z:\УЭРиП\Черемных Е.В\7. Конкурсы и выставки\2024г\Конкурс_фото\Заявки\ДШИ Белереченск\Мы за безопасный труд!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96752"/>
            <a:ext cx="4003897" cy="55140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60635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835696" y="908720"/>
            <a:ext cx="5256584" cy="3456384"/>
          </a:xfrm>
        </p:spPr>
        <p:txBody>
          <a:bodyPr>
            <a:normAutofit fontScale="77500" lnSpcReduction="2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indent="0" algn="ctr">
              <a:buNone/>
            </a:pPr>
            <a:endParaRPr lang="ru-RU" sz="6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6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Благодарим всех участников фотоконкурса!</a:t>
            </a:r>
          </a:p>
          <a:p>
            <a:pPr marL="0" indent="0" algn="ctr">
              <a:buNone/>
            </a:pP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82051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333</TotalTime>
  <Words>571</Words>
  <Application>Microsoft Office PowerPoint</Application>
  <PresentationFormat>Экран (4:3)</PresentationFormat>
  <Paragraphs>110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Волна</vt:lpstr>
      <vt:lpstr>Муниципальный фотоконкурс  «Охрана труда в объективе – 2024»</vt:lpstr>
      <vt:lpstr>     В мероприятии приняли участие 13 учреждений и предприятий района и представили на рассмотрение комиссии 24 фотоработы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Межведомственная комиссия по охране труда  Усольского района</dc:title>
  <dc:creator>Comp37</dc:creator>
  <cp:lastModifiedBy>Comp37</cp:lastModifiedBy>
  <cp:revision>60</cp:revision>
  <dcterms:created xsi:type="dcterms:W3CDTF">2023-07-27T03:01:39Z</dcterms:created>
  <dcterms:modified xsi:type="dcterms:W3CDTF">2024-04-27T03:16:40Z</dcterms:modified>
</cp:coreProperties>
</file>